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8" r:id="rId3"/>
    <p:sldId id="259" r:id="rId4"/>
    <p:sldId id="260" r:id="rId5"/>
    <p:sldId id="274" r:id="rId6"/>
    <p:sldId id="261" r:id="rId7"/>
    <p:sldId id="262" r:id="rId8"/>
    <p:sldId id="280" r:id="rId9"/>
    <p:sldId id="263" r:id="rId10"/>
    <p:sldId id="268" r:id="rId11"/>
    <p:sldId id="269" r:id="rId12"/>
    <p:sldId id="270" r:id="rId13"/>
    <p:sldId id="282" r:id="rId14"/>
    <p:sldId id="28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1" autoAdjust="0"/>
    <p:restoredTop sz="94660"/>
  </p:normalViewPr>
  <p:slideViewPr>
    <p:cSldViewPr>
      <p:cViewPr varScale="1">
        <p:scale>
          <a:sx n="69" d="100"/>
          <a:sy n="69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2175FD-1FAD-4390-A39F-84E6380A8E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A72D6CD-28E3-4459-A02C-68CFFE4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02612-F04C-42AE-B178-9F655F42955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6F7E-0351-4CA9-BAC8-DD9E41B52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4UeVL4SKoQ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com/topics/stonehenge/videos#true-purpose-of-stonehen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Images of Anglo-Saxon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Compiled by Mrs. </a:t>
            </a:r>
            <a:r>
              <a:rPr lang="en-US" smtClean="0"/>
              <a:t>Moore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4343400"/>
            <a:ext cx="3505200" cy="56673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Bards and Poets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38800" y="5029200"/>
            <a:ext cx="2895600" cy="804862"/>
          </a:xfrm>
        </p:spPr>
        <p:txBody>
          <a:bodyPr/>
          <a:lstStyle/>
          <a:p>
            <a:pPr algn="ctr"/>
            <a:r>
              <a:rPr lang="en-US" dirty="0" smtClean="0"/>
              <a:t>Lyre found at Sutton Hoo  &amp; Replica</a:t>
            </a:r>
          </a:p>
          <a:p>
            <a:endParaRPr lang="en-US" dirty="0"/>
          </a:p>
        </p:txBody>
      </p:sp>
      <p:pic>
        <p:nvPicPr>
          <p:cNvPr id="6" name="Picture 5" descr="rema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4676034" cy="6400800"/>
          </a:xfrm>
          <a:prstGeom prst="rect">
            <a:avLst/>
          </a:prstGeom>
        </p:spPr>
      </p:pic>
      <p:pic>
        <p:nvPicPr>
          <p:cNvPr id="10" name="Picture 9" descr="oldre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81000"/>
            <a:ext cx="2667000" cy="348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SCF39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381000"/>
            <a:ext cx="7112000" cy="5334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52600" y="571500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/>
              <a:t>Monasteries and Anglo-Saxon Literature</a:t>
            </a:r>
            <a:endParaRPr lang="en-US" sz="2000" b="1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1752600" y="6324600"/>
            <a:ext cx="5486400" cy="53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Destroyed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during the 1530’s.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533400"/>
            <a:ext cx="4457700" cy="569595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52600" y="624840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/>
              <a:t>Ruins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Horrible Histories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Anglo-Saxon Ordeals</a:t>
            </a:r>
          </a:p>
          <a:p>
            <a:pPr lvl="1"/>
            <a:r>
              <a:rPr lang="en-US" dirty="0" smtClean="0">
                <a:hlinkClick r:id="rId2"/>
              </a:rPr>
              <a:t>Video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Runes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pPr lvl="5"/>
            <a:r>
              <a:rPr lang="en-US" sz="3200" dirty="0" smtClean="0"/>
              <a:t>“M” = Man, Mannaz, </a:t>
            </a:r>
            <a:r>
              <a:rPr lang="en-US" sz="3200" dirty="0" err="1" smtClean="0"/>
              <a:t>Madr</a:t>
            </a:r>
            <a:endParaRPr lang="en-US" sz="3200" dirty="0" smtClean="0"/>
          </a:p>
          <a:p>
            <a:pPr lvl="5"/>
            <a:r>
              <a:rPr lang="en-US" sz="3200" dirty="0" smtClean="0"/>
              <a:t>The rune of mankind</a:t>
            </a:r>
          </a:p>
          <a:p>
            <a:pPr lvl="5"/>
            <a:r>
              <a:rPr lang="en-US" sz="3200" dirty="0" smtClean="0"/>
              <a:t>Think through a problem before taking any action</a:t>
            </a:r>
          </a:p>
          <a:p>
            <a:pPr lvl="5"/>
            <a:endParaRPr lang="en-US" sz="2800" dirty="0" smtClean="0"/>
          </a:p>
          <a:p>
            <a:r>
              <a:rPr lang="en-US" dirty="0" smtClean="0"/>
              <a:t>“E” = </a:t>
            </a:r>
            <a:r>
              <a:rPr lang="en-US" dirty="0" err="1" smtClean="0"/>
              <a:t>Eoh</a:t>
            </a:r>
            <a:r>
              <a:rPr lang="en-US" dirty="0" smtClean="0"/>
              <a:t>, </a:t>
            </a:r>
            <a:r>
              <a:rPr lang="en-US" dirty="0" err="1" smtClean="0"/>
              <a:t>Eihwaz</a:t>
            </a:r>
            <a:endParaRPr lang="en-US" dirty="0" smtClean="0"/>
          </a:p>
          <a:p>
            <a:r>
              <a:rPr lang="en-US" dirty="0" smtClean="0"/>
              <a:t>The rune of progress</a:t>
            </a:r>
          </a:p>
          <a:p>
            <a:r>
              <a:rPr lang="en-US" dirty="0" smtClean="0"/>
              <a:t>With courage and planning the </a:t>
            </a:r>
          </a:p>
          <a:p>
            <a:pPr>
              <a:buNone/>
            </a:pPr>
            <a:r>
              <a:rPr lang="en-US" dirty="0" smtClean="0"/>
              <a:t>future can grown from the remains</a:t>
            </a:r>
          </a:p>
          <a:p>
            <a:pPr>
              <a:buNone/>
            </a:pPr>
            <a:r>
              <a:rPr lang="en-US" dirty="0" smtClean="0"/>
              <a:t> of the past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200400"/>
            <a:ext cx="2085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204493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&amp; The Celts and Their Religion</a:t>
            </a:r>
            <a:endParaRPr lang="en-US" dirty="0"/>
          </a:p>
        </p:txBody>
      </p:sp>
      <p:pic>
        <p:nvPicPr>
          <p:cNvPr id="5" name="Picture Placeholder 4" descr="EMMidsummerDruid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710" r="6710"/>
          <a:stretch>
            <a:fillRect/>
          </a:stretch>
        </p:blipFill>
        <p:spPr>
          <a:xfrm>
            <a:off x="1828800" y="609600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347662"/>
          </a:xfrm>
        </p:spPr>
        <p:txBody>
          <a:bodyPr/>
          <a:lstStyle/>
          <a:p>
            <a:pPr algn="ctr"/>
            <a:r>
              <a:rPr lang="en-US" dirty="0" smtClean="0"/>
              <a:t>Twentieth century druids celebrating the summer solstice at </a:t>
            </a:r>
            <a:r>
              <a:rPr lang="en-US" dirty="0" smtClean="0">
                <a:hlinkClick r:id="rId3"/>
              </a:rPr>
              <a:t>Stonehenge.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Romans: The Great Administrators</a:t>
            </a:r>
            <a:endParaRPr lang="en-US" dirty="0"/>
          </a:p>
        </p:txBody>
      </p:sp>
      <p:pic>
        <p:nvPicPr>
          <p:cNvPr id="5" name="Picture Placeholder 4" descr="road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249" b="1324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One of the finest examples of a surviving Roman road in Britain, Blackstone Edge, on Rishworth Moor near Manchester.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Anglo-Saxons: From King Arthur to King Alfred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King Alfred represented in monuments and church windows.</a:t>
            </a:r>
            <a:endParaRPr lang="en-US" dirty="0"/>
          </a:p>
        </p:txBody>
      </p:sp>
      <p:pic>
        <p:nvPicPr>
          <p:cNvPr id="11" name="Picture Placeholder 10" descr="alfred_statue_winchest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685800"/>
            <a:ext cx="3962400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Anglo-Saxons: From King Arthur to King Alfred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Here is a map of the tribal migrations.</a:t>
            </a:r>
            <a:endParaRPr lang="en-US" dirty="0"/>
          </a:p>
        </p:txBody>
      </p:sp>
      <p:pic>
        <p:nvPicPr>
          <p:cNvPr id="5" name="Picture 4" descr="i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143000"/>
            <a:ext cx="5885304" cy="3719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f_brooch_bi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28600"/>
            <a:ext cx="5334000" cy="487802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Reemergence of Christianity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Symbolize of Thor’s Hammer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5105400"/>
            <a:ext cx="5486400" cy="566738"/>
          </a:xfrm>
        </p:spPr>
        <p:txBody>
          <a:bodyPr/>
          <a:lstStyle/>
          <a:p>
            <a:pPr algn="ctr"/>
            <a:r>
              <a:rPr lang="en-US" dirty="0" smtClean="0"/>
              <a:t>Life in Anglo-Saxon England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19400" y="5638800"/>
            <a:ext cx="5486400" cy="804862"/>
          </a:xfrm>
        </p:spPr>
        <p:txBody>
          <a:bodyPr/>
          <a:lstStyle/>
          <a:p>
            <a:pPr algn="ctr"/>
            <a:r>
              <a:rPr lang="en-US" dirty="0" smtClean="0"/>
              <a:t>West Stow, Suffolk</a:t>
            </a:r>
          </a:p>
          <a:p>
            <a:endParaRPr lang="en-US" dirty="0"/>
          </a:p>
        </p:txBody>
      </p:sp>
      <p:pic>
        <p:nvPicPr>
          <p:cNvPr id="6" name="Picture 5" descr="CAT07ER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438400"/>
            <a:ext cx="1524000" cy="1133475"/>
          </a:xfrm>
          <a:prstGeom prst="rect">
            <a:avLst/>
          </a:prstGeom>
        </p:spPr>
      </p:pic>
      <p:pic>
        <p:nvPicPr>
          <p:cNvPr id="8" name="Picture Placeholder 7" descr="West-Stow,-the-Anglo-Saxon-Village-3197-1847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4286" r="4286"/>
          <a:stretch>
            <a:fillRect/>
          </a:stretch>
        </p:blipFill>
        <p:spPr>
          <a:xfrm>
            <a:off x="2743200" y="838200"/>
            <a:ext cx="5486400" cy="4114800"/>
          </a:xfrm>
        </p:spPr>
      </p:pic>
      <p:pic>
        <p:nvPicPr>
          <p:cNvPr id="9" name="Picture 8" descr="CAO92J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3733800"/>
            <a:ext cx="1524000" cy="1143000"/>
          </a:xfrm>
          <a:prstGeom prst="rect">
            <a:avLst/>
          </a:prstGeom>
        </p:spPr>
      </p:pic>
      <p:pic>
        <p:nvPicPr>
          <p:cNvPr id="10" name="Picture 9" descr="pd39847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533400"/>
            <a:ext cx="2704945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Anglo-Saxon Religion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109662"/>
          </a:xfrm>
        </p:spPr>
        <p:txBody>
          <a:bodyPr>
            <a:noAutofit/>
          </a:bodyPr>
          <a:lstStyle/>
          <a:p>
            <a:pPr algn="ctr"/>
            <a:r>
              <a:rPr lang="en-US" sz="1600" dirty="0" smtClean="0"/>
              <a:t>TIW: the god of war</a:t>
            </a:r>
          </a:p>
          <a:p>
            <a:pPr algn="ctr"/>
            <a:r>
              <a:rPr lang="en-US" sz="1600" dirty="0" smtClean="0"/>
              <a:t>“TUESDAY”</a:t>
            </a:r>
          </a:p>
          <a:p>
            <a:pPr algn="ctr"/>
            <a:r>
              <a:rPr lang="en-US" sz="1600" dirty="0" smtClean="0"/>
              <a:t>Honor your commitments to enjoy a lasting bond.</a:t>
            </a:r>
          </a:p>
          <a:p>
            <a:pPr algn="ctr"/>
            <a:endParaRPr lang="en-US" sz="1600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Anglo-Saxon Religion</a:t>
            </a:r>
            <a:endParaRPr lang="en-US" dirty="0"/>
          </a:p>
        </p:txBody>
      </p:sp>
      <p:pic>
        <p:nvPicPr>
          <p:cNvPr id="5" name="Picture Placeholder 4" descr="SuperStock_1746-19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85" b="458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Norse dragon-</a:t>
            </a:r>
            <a:r>
              <a:rPr lang="en-US" dirty="0" err="1" smtClean="0"/>
              <a:t>prowed</a:t>
            </a:r>
            <a:r>
              <a:rPr lang="en-US" dirty="0" smtClean="0"/>
              <a:t> ship, 10th Century, Anglo-Saxon manuscript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214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Images of Anglo-Saxon Life</vt:lpstr>
      <vt:lpstr>Introduction &amp; The Celts and Their Religion</vt:lpstr>
      <vt:lpstr>The Romans: The Great Administrators</vt:lpstr>
      <vt:lpstr>The Anglo-Saxons: From King Arthur to King Alfred</vt:lpstr>
      <vt:lpstr>The Anglo-Saxons: From King Arthur to King Alfred</vt:lpstr>
      <vt:lpstr>The Reemergence of Christianity</vt:lpstr>
      <vt:lpstr>Life in Anglo-Saxon England</vt:lpstr>
      <vt:lpstr>The Anglo-Saxon Religion</vt:lpstr>
      <vt:lpstr>The Anglo-Saxon Religion</vt:lpstr>
      <vt:lpstr>Bards and Poets</vt:lpstr>
      <vt:lpstr>Monasteries and Anglo-Saxon Literature</vt:lpstr>
      <vt:lpstr>Ruins</vt:lpstr>
      <vt:lpstr>Horrible Histories</vt:lpstr>
      <vt:lpstr>Power of Runes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moorem</dc:creator>
  <cp:lastModifiedBy>moorem</cp:lastModifiedBy>
  <cp:revision>62</cp:revision>
  <dcterms:created xsi:type="dcterms:W3CDTF">2009-09-03T12:04:27Z</dcterms:created>
  <dcterms:modified xsi:type="dcterms:W3CDTF">2012-09-04T11:34:08Z</dcterms:modified>
</cp:coreProperties>
</file>